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592D7-6C65-48BB-AF9E-879B4377B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088F0D-65A1-47B8-A5D3-68A39A2C7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F397A-B31E-4652-B33A-E6BBE5DD3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6F7C1-5804-4FF5-9E9F-1BE7825F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FA44D-C671-4D63-B739-57853B19E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86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187AC-3FF5-4A83-897B-502736D9B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38847-6EF8-417A-B333-65BCD42501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77912-A38B-4E19-A5F6-9CBFA9F4D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6965FC-F253-48F0-9658-6F970EB0D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DD767-0B13-4D39-B0CB-1F2AEFB64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9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7D2DBD-DEB4-4C03-AA04-3B87879D4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FB03DD-2674-46D3-9FCE-FA0047635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F3BCB-0E15-4289-8807-84FA33D57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D9E9D-DC09-4F2A-85F4-D528E15F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001730-0F28-4143-8E4C-659B8EAD2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019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2F160-C516-4299-87C5-3C929083E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27573-1B0C-4D0A-AE70-7140E7E6F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143AF-7784-4973-BC27-1045976A2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86EF1-12A8-43C1-BEF9-16EC0B172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992C0-8731-44A1-8718-3378EDAA7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38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B6ADF-2134-4C8F-926C-A33BA31ED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DABE3-C1F3-448E-9460-A8389E67E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CDC67-D801-44C4-9DCF-EDC72CD9C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10CAF-BAED-416A-96C3-D2463C755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462C1-721F-4EA6-BD7E-B02F376DB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65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75AB8-9963-41A3-84DF-2F2C9AE09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26947-19C0-47AE-A967-45321ECE63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B8A458-4081-4C10-B861-2A1B6026B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E99CAF-5059-44DF-BC0D-7CE4A8F0C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D9ADD0-C759-4EC7-B955-04740EE6D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08089D-4EEB-43B9-8E73-319679089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91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59931-6F49-4C3D-AD11-06F090B77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CF6A0A-8CE5-4B85-B46A-F71FFA3B1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B2891-0E65-4541-B5CF-F93057E84A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FF0212-6304-4A47-9C14-91C71CDA1A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146CF4-5AC4-4864-BFC2-ED8FE19F80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3E3AD-09F1-41D0-A3F2-0AE8C2CDE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7F1B6F-5DF8-4AF2-8852-B302F2683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B46FDD-DE92-4AB1-B700-8E274617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79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48DC3-77C4-4F9C-AE7C-40DD666AD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0FE9D0-BC55-435F-AB61-373A63B2E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3468CD-8196-4FFB-B497-B136AA881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398809-5447-4BD8-B951-FEE6BAE76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38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2E6520-9CE1-406B-8BA5-C8AFF56C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7BA538-CB31-4B4D-9A71-1ECFC1538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288E33-64F8-4128-91B5-1E6221DF6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2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9FB4A-17EB-4DA2-8FAD-2049A3AA9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2C37A-9C4E-4474-928B-07F7BCA2C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59579-5AF1-4BCA-81E2-9618171F2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CA2735-DAF9-4BB4-B093-9145F0C07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998BA-4994-4AA2-AF64-296485840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3792A-0E20-4E24-956D-B0D07EF3A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51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4C330-DDB8-4031-A665-7AA4925FB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6BF8E2-1994-4B2E-AAB1-D17CFF4038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A53318-7CE1-4A4D-951D-285947482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F27451-98A5-4BE2-B5B7-0650CEF8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AF98AA-E7C6-4F7B-A983-FBAF7EBEA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17AC1-E317-480A-938C-5B1A96956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6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AB4C05-2FE4-4715-9680-9CF98F1C0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AF5F4-88A7-4001-9DF7-746F77AF3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5B870-1D1F-405F-9579-9E914E212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4B05E-04ED-4E16-9E9E-5A4D4A694F72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FDBC5-DE21-4100-BABC-03A99DA1A1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F6474-341D-404D-97B5-A59B471BB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F57FC-64C3-459B-B3D5-744D50D07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52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Camera">
                <a:extLst>
                  <a:ext uri="{FF2B5EF4-FFF2-40B4-BE49-F238E27FC236}">
                    <a16:creationId xmlns:a16="http://schemas.microsoft.com/office/drawing/2014/main" id="{3E329425-3E94-4BB6-84F2-4A58B9682DA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24745290"/>
                  </p:ext>
                </p:extLst>
              </p:nvPr>
            </p:nvGraphicFramePr>
            <p:xfrm>
              <a:off x="1126468" y="690851"/>
              <a:ext cx="1475676" cy="109914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75676" cy="1099142"/>
                    </a:xfrm>
                    <a:prstGeom prst="rect">
                      <a:avLst/>
                    </a:prstGeom>
                  </am3d:spPr>
                  <am3d:camera>
                    <am3d:pos x="0" y="0" z="614822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4138" d="1000000"/>
                    <am3d:preTrans dx="312651" dy="-8822917" dz="-5957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5243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Camera">
                <a:extLst>
                  <a:ext uri="{FF2B5EF4-FFF2-40B4-BE49-F238E27FC236}">
                    <a16:creationId xmlns:a16="http://schemas.microsoft.com/office/drawing/2014/main" id="{3E329425-3E94-4BB6-84F2-4A58B9682DA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6468" y="690851"/>
                <a:ext cx="1475676" cy="1099142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6DDD308B-3A23-4442-A58D-2FAE7C215D9F}"/>
              </a:ext>
            </a:extLst>
          </p:cNvPr>
          <p:cNvSpPr txBox="1"/>
          <p:nvPr/>
        </p:nvSpPr>
        <p:spPr>
          <a:xfrm>
            <a:off x="4073857" y="2562613"/>
            <a:ext cx="3533313" cy="1477328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/>
              <a:t>    </a:t>
            </a:r>
          </a:p>
          <a:p>
            <a:pPr algn="ctr"/>
            <a:r>
              <a:rPr lang="en-US" dirty="0"/>
              <a:t>ANDROID APPLICATION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81E1F8-2087-4E19-8830-9511F0075DDD}"/>
              </a:ext>
            </a:extLst>
          </p:cNvPr>
          <p:cNvSpPr txBox="1"/>
          <p:nvPr/>
        </p:nvSpPr>
        <p:spPr>
          <a:xfrm>
            <a:off x="4073857" y="1364838"/>
            <a:ext cx="3533313" cy="36933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  WEBSOCKET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FE9C72-AFBF-409C-A2E2-EE5B096F33AE}"/>
              </a:ext>
            </a:extLst>
          </p:cNvPr>
          <p:cNvSpPr txBox="1"/>
          <p:nvPr/>
        </p:nvSpPr>
        <p:spPr>
          <a:xfrm>
            <a:off x="8432795" y="3429000"/>
            <a:ext cx="3533313" cy="36933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  TENSORFLOW OBJECT DETECTION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2F63E9-3075-4488-8696-6F7180BB03DE}"/>
              </a:ext>
            </a:extLst>
          </p:cNvPr>
          <p:cNvSpPr txBox="1"/>
          <p:nvPr/>
        </p:nvSpPr>
        <p:spPr>
          <a:xfrm>
            <a:off x="8432795" y="2641415"/>
            <a:ext cx="3488925" cy="36933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  OPENCV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07933-FA01-43BA-8EED-4E7C14B898A2}"/>
              </a:ext>
            </a:extLst>
          </p:cNvPr>
          <p:cNvSpPr txBox="1"/>
          <p:nvPr/>
        </p:nvSpPr>
        <p:spPr>
          <a:xfrm>
            <a:off x="4073857" y="4783014"/>
            <a:ext cx="3533313" cy="369332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  GOOGLE TEXT TO SPEECH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Headphones">
                <a:extLst>
                  <a:ext uri="{FF2B5EF4-FFF2-40B4-BE49-F238E27FC236}">
                    <a16:creationId xmlns:a16="http://schemas.microsoft.com/office/drawing/2014/main" id="{4173730B-C16E-4A75-9BA6-B7BFF927B26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89875194"/>
                  </p:ext>
                </p:extLst>
              </p:nvPr>
            </p:nvGraphicFramePr>
            <p:xfrm>
              <a:off x="5442190" y="5868700"/>
              <a:ext cx="887589" cy="85208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887589" cy="852084"/>
                    </a:xfrm>
                    <a:prstGeom prst="rect">
                      <a:avLst/>
                    </a:prstGeom>
                  </am3d:spPr>
                  <am3d:camera>
                    <am3d:pos x="0" y="0" z="673601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73828" d="1000000"/>
                    <am3d:preTrans dx="0" dy="-16933449" dz="-4463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3237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Headphones">
                <a:extLst>
                  <a:ext uri="{FF2B5EF4-FFF2-40B4-BE49-F238E27FC236}">
                    <a16:creationId xmlns:a16="http://schemas.microsoft.com/office/drawing/2014/main" id="{4173730B-C16E-4A75-9BA6-B7BFF927B26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42190" y="5868700"/>
                <a:ext cx="887589" cy="852084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Arrow: Right 13">
            <a:extLst>
              <a:ext uri="{FF2B5EF4-FFF2-40B4-BE49-F238E27FC236}">
                <a16:creationId xmlns:a16="http://schemas.microsoft.com/office/drawing/2014/main" id="{A52C9845-3659-403F-953B-10142DB05567}"/>
              </a:ext>
            </a:extLst>
          </p:cNvPr>
          <p:cNvSpPr/>
          <p:nvPr/>
        </p:nvSpPr>
        <p:spPr>
          <a:xfrm>
            <a:off x="2636666" y="1447060"/>
            <a:ext cx="843379" cy="280789"/>
          </a:xfrm>
          <a:prstGeom prst="rightArrow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008FCD7D-B65B-4E23-A0F9-9E9D2D1175FA}"/>
              </a:ext>
            </a:extLst>
          </p:cNvPr>
          <p:cNvSpPr/>
          <p:nvPr/>
        </p:nvSpPr>
        <p:spPr>
          <a:xfrm>
            <a:off x="5764154" y="1846259"/>
            <a:ext cx="255487" cy="506314"/>
          </a:xfrm>
          <a:prstGeom prst="downArrow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57E42339-CD66-44FD-BC0E-67061C708B40}"/>
              </a:ext>
            </a:extLst>
          </p:cNvPr>
          <p:cNvSpPr/>
          <p:nvPr/>
        </p:nvSpPr>
        <p:spPr>
          <a:xfrm>
            <a:off x="5758240" y="4154319"/>
            <a:ext cx="255487" cy="506314"/>
          </a:xfrm>
          <a:prstGeom prst="downArrow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4A9DF7C0-F12F-4990-8B30-49A228859468}"/>
              </a:ext>
            </a:extLst>
          </p:cNvPr>
          <p:cNvSpPr/>
          <p:nvPr/>
        </p:nvSpPr>
        <p:spPr>
          <a:xfrm>
            <a:off x="5758240" y="5240005"/>
            <a:ext cx="249382" cy="506314"/>
          </a:xfrm>
          <a:prstGeom prst="downArrow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Left-Right 17">
            <a:extLst>
              <a:ext uri="{FF2B5EF4-FFF2-40B4-BE49-F238E27FC236}">
                <a16:creationId xmlns:a16="http://schemas.microsoft.com/office/drawing/2014/main" id="{8199DAFC-526A-4E63-A325-237F89F2F767}"/>
              </a:ext>
            </a:extLst>
          </p:cNvPr>
          <p:cNvSpPr/>
          <p:nvPr/>
        </p:nvSpPr>
        <p:spPr>
          <a:xfrm>
            <a:off x="7776839" y="2743200"/>
            <a:ext cx="532660" cy="267547"/>
          </a:xfrm>
          <a:prstGeom prst="leftRightArrow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Left-Right 18">
            <a:extLst>
              <a:ext uri="{FF2B5EF4-FFF2-40B4-BE49-F238E27FC236}">
                <a16:creationId xmlns:a16="http://schemas.microsoft.com/office/drawing/2014/main" id="{8FE1AEB5-8A60-4155-A52C-F75973F03363}"/>
              </a:ext>
            </a:extLst>
          </p:cNvPr>
          <p:cNvSpPr/>
          <p:nvPr/>
        </p:nvSpPr>
        <p:spPr>
          <a:xfrm>
            <a:off x="7776839" y="3518780"/>
            <a:ext cx="532660" cy="267547"/>
          </a:xfrm>
          <a:prstGeom prst="leftRightArrow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726934-5E4C-4D24-921C-083D2B129B05}"/>
              </a:ext>
            </a:extLst>
          </p:cNvPr>
          <p:cNvSpPr txBox="1"/>
          <p:nvPr/>
        </p:nvSpPr>
        <p:spPr>
          <a:xfrm>
            <a:off x="3373515" y="365841"/>
            <a:ext cx="5912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</a:p>
        </p:txBody>
      </p:sp>
    </p:spTree>
    <p:extLst>
      <p:ext uri="{BB962C8B-B14F-4D97-AF65-F5344CB8AC3E}">
        <p14:creationId xmlns:p14="http://schemas.microsoft.com/office/powerpoint/2010/main" val="2518360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18</Words>
  <Application>Microsoft Office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pratheep kumar</dc:creator>
  <cp:lastModifiedBy>pratheep kumar</cp:lastModifiedBy>
  <cp:revision>3</cp:revision>
  <dcterms:created xsi:type="dcterms:W3CDTF">2022-04-22T03:53:22Z</dcterms:created>
  <dcterms:modified xsi:type="dcterms:W3CDTF">2022-04-22T04:31:52Z</dcterms:modified>
</cp:coreProperties>
</file>

<file path=docProps/thumbnail.jpeg>
</file>